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92054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71729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9020FCB-8F7F-1948-9CCD-9653D9313068}"/>
              </a:ext>
            </a:extLst>
          </p:cNvPr>
          <p:cNvGrpSpPr/>
          <p:nvPr userDrawn="1"/>
        </p:nvGrpSpPr>
        <p:grpSpPr>
          <a:xfrm>
            <a:off x="4761492" y="3986477"/>
            <a:ext cx="2669016" cy="2509404"/>
            <a:chOff x="4806286" y="2593179"/>
            <a:chExt cx="2579427" cy="2425172"/>
          </a:xfrm>
        </p:grpSpPr>
        <p:sp>
          <p:nvSpPr>
            <p:cNvPr id="8" name="Rounded Rectangle 7"/>
            <p:cNvSpPr/>
            <p:nvPr/>
          </p:nvSpPr>
          <p:spPr>
            <a:xfrm>
              <a:off x="4806286" y="2593179"/>
              <a:ext cx="2579427" cy="2425172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011419" y="2721185"/>
              <a:ext cx="2169159" cy="21691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6448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8099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74669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5628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192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70669" y="599282"/>
            <a:ext cx="11650663" cy="5659437"/>
          </a:xfrm>
        </p:spPr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3642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060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8625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0216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5509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4887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8272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B8F52-C34C-43D3-BF0A-3CB1E12DB091}" type="datetimeFigureOut">
              <a:rPr lang="en-GB" smtClean="0"/>
              <a:t>18/03/2020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5D79C0-7006-461C-97B4-9C767881AE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7057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740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University College London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Neal, Samuel</dc:creator>
  <cp:lastModifiedBy>Neal, Samuel</cp:lastModifiedBy>
  <cp:revision>1</cp:revision>
  <dcterms:created xsi:type="dcterms:W3CDTF">2020-03-18T16:59:05Z</dcterms:created>
  <dcterms:modified xsi:type="dcterms:W3CDTF">2020-03-18T16:59:16Z</dcterms:modified>
</cp:coreProperties>
</file>

<file path=docProps/thumbnail.jpeg>
</file>